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2369E-601A-4E76-AB87-878F88B7470E}" type="datetimeFigureOut">
              <a:rPr lang="it-IT" smtClean="0"/>
              <a:t>16/03/2026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82DC4-AD45-4912-B18D-5BAD064CA8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982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3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8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1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4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5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2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2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0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2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41649-C6A7-4443-A557-610C5C53EAB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78354-778E-4104-BD12-277E3855F90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4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/>
              <a:t>Intelligenza Artificiale: </a:t>
            </a:r>
            <a:br>
              <a:rPr lang="it-IT" sz="3600" dirty="0"/>
            </a:br>
            <a:r>
              <a:rPr lang="it-IT" sz="3600" dirty="0"/>
              <a:t>la questione sotto il profilo culturale e teologico </a:t>
            </a:r>
            <a:endParaRPr lang="en-US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99592" y="4365104"/>
            <a:ext cx="6872808" cy="127369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/>
              <a:t>Paul Tighe, </a:t>
            </a:r>
            <a:r>
              <a:rPr lang="it-IT" dirty="0"/>
              <a:t>Dicastero per la Cultura e l’Educazione</a:t>
            </a:r>
            <a:endParaRPr lang="en-US" dirty="0"/>
          </a:p>
          <a:p>
            <a:pPr algn="l"/>
            <a:r>
              <a:rPr lang="en-US" dirty="0" err="1"/>
              <a:t>Seminario</a:t>
            </a:r>
            <a:r>
              <a:rPr lang="en-US" dirty="0"/>
              <a:t> – ULSA/SPE</a:t>
            </a:r>
          </a:p>
          <a:p>
            <a:pPr algn="l"/>
            <a:r>
              <a:rPr lang="en-US" dirty="0"/>
              <a:t>2 </a:t>
            </a:r>
            <a:r>
              <a:rPr lang="en-US" dirty="0" err="1"/>
              <a:t>marzo</a:t>
            </a:r>
            <a:r>
              <a:rPr lang="en-US" dirty="0"/>
              <a:t>  2026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92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Introduzione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La domanda – ‘come essere presente?’ (più che ‘come usare?’)</a:t>
            </a:r>
          </a:p>
          <a:p>
            <a:r>
              <a:rPr lang="it-IT" dirty="0"/>
              <a:t>Contesto culturale – l’impatto dell’AI </a:t>
            </a:r>
          </a:p>
          <a:p>
            <a:r>
              <a:rPr lang="it-IT" dirty="0"/>
              <a:t>Punti critici – competizione, polarizzazione, disuguaglianza, </a:t>
            </a:r>
            <a:r>
              <a:rPr lang="it-IT" i="1" dirty="0"/>
              <a:t>cognitive off-</a:t>
            </a:r>
            <a:r>
              <a:rPr lang="it-IT" i="1" dirty="0" err="1"/>
              <a:t>loading</a:t>
            </a:r>
            <a:endParaRPr lang="it-IT" i="1" dirty="0"/>
          </a:p>
          <a:p>
            <a:r>
              <a:rPr lang="it-IT" dirty="0"/>
              <a:t>Risposte della Chiesa – saggezza (</a:t>
            </a:r>
            <a:r>
              <a:rPr lang="it-IT" i="1" dirty="0" err="1"/>
              <a:t>intellectus</a:t>
            </a:r>
            <a:r>
              <a:rPr lang="it-IT" dirty="0"/>
              <a:t>) </a:t>
            </a:r>
          </a:p>
          <a:p>
            <a:r>
              <a:rPr lang="it-IT" dirty="0"/>
              <a:t>Proposte – consenso, dialogo, inclusione, formazione</a:t>
            </a:r>
          </a:p>
          <a:p>
            <a:r>
              <a:rPr lang="it-IT" dirty="0"/>
              <a:t>Risorse – istituzionali e intellettuali   </a:t>
            </a:r>
          </a:p>
        </p:txBody>
      </p:sp>
    </p:spTree>
    <p:extLst>
      <p:ext uri="{BB962C8B-B14F-4D97-AF65-F5344CB8AC3E}">
        <p14:creationId xmlns:p14="http://schemas.microsoft.com/office/powerpoint/2010/main" val="3255722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Contesto attuale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Centralità dell’AI – VUCA, dialettica </a:t>
            </a:r>
          </a:p>
          <a:p>
            <a:r>
              <a:rPr lang="it-IT" dirty="0"/>
              <a:t>Cambiamento esistenziale – </a:t>
            </a:r>
            <a:r>
              <a:rPr lang="it-IT" i="1" dirty="0" err="1"/>
              <a:t>disruption</a:t>
            </a:r>
            <a:endParaRPr lang="it-IT" dirty="0"/>
          </a:p>
          <a:p>
            <a:r>
              <a:rPr lang="it-IT" i="1" dirty="0"/>
              <a:t>Human Agency </a:t>
            </a:r>
            <a:r>
              <a:rPr lang="it-IT" dirty="0"/>
              <a:t>– responsabilità umana</a:t>
            </a:r>
          </a:p>
          <a:p>
            <a:r>
              <a:rPr lang="it-IT" dirty="0"/>
              <a:t>Attenzione, intenzionalità, vigilanza  </a:t>
            </a:r>
          </a:p>
          <a:p>
            <a:r>
              <a:rPr lang="it-IT" dirty="0"/>
              <a:t>Promuovere il buon uso – evitare l’abuso</a:t>
            </a:r>
          </a:p>
          <a:p>
            <a:r>
              <a:rPr lang="it-IT" dirty="0"/>
              <a:t>Paradigma tecnocratico – contesto sistemico</a:t>
            </a:r>
          </a:p>
          <a:p>
            <a:r>
              <a:rPr lang="it-IT" dirty="0"/>
              <a:t>Punti critici – fratture sociali, dinamiche problematiche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9370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Punti critici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Competizione – </a:t>
            </a:r>
            <a:r>
              <a:rPr lang="it-IT" i="1" dirty="0"/>
              <a:t>AI Race</a:t>
            </a:r>
            <a:r>
              <a:rPr lang="it-IT" dirty="0"/>
              <a:t>, compatibile con l’etica?</a:t>
            </a:r>
          </a:p>
          <a:p>
            <a:r>
              <a:rPr lang="it-IT" dirty="0"/>
              <a:t>Polarizzazione – perdita di fiducia, manipolazione</a:t>
            </a:r>
          </a:p>
          <a:p>
            <a:r>
              <a:rPr lang="it-IT" dirty="0"/>
              <a:t>Disuguaglianza – materiale, potere politico, esclusione</a:t>
            </a:r>
          </a:p>
          <a:p>
            <a:r>
              <a:rPr lang="it-IT" i="1" dirty="0"/>
              <a:t>Cognitive off-</a:t>
            </a:r>
            <a:r>
              <a:rPr lang="it-IT" i="1" dirty="0" err="1"/>
              <a:t>loading</a:t>
            </a:r>
            <a:r>
              <a:rPr lang="it-IT" dirty="0"/>
              <a:t> (delega del pensiero) – </a:t>
            </a:r>
            <a:r>
              <a:rPr lang="it-IT" i="1" dirty="0" err="1"/>
              <a:t>deskilling</a:t>
            </a:r>
            <a:r>
              <a:rPr lang="it-IT" i="1" dirty="0"/>
              <a:t>, </a:t>
            </a:r>
            <a:r>
              <a:rPr lang="it-IT" dirty="0"/>
              <a:t>riduzionismo</a:t>
            </a:r>
          </a:p>
        </p:txBody>
      </p:sp>
    </p:spTree>
    <p:extLst>
      <p:ext uri="{BB962C8B-B14F-4D97-AF65-F5344CB8AC3E}">
        <p14:creationId xmlns:p14="http://schemas.microsoft.com/office/powerpoint/2010/main" val="44961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Contributo ecclesiale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Indagare il concetto di intelligenza – saggezza (</a:t>
            </a:r>
            <a:r>
              <a:rPr lang="it-IT" i="1" dirty="0"/>
              <a:t>ratio e </a:t>
            </a:r>
            <a:r>
              <a:rPr lang="it-IT" i="1" dirty="0" err="1"/>
              <a:t>intellectus</a:t>
            </a:r>
            <a:r>
              <a:rPr lang="it-IT" dirty="0"/>
              <a:t>)</a:t>
            </a:r>
          </a:p>
          <a:p>
            <a:r>
              <a:rPr lang="it-IT" dirty="0"/>
              <a:t>Approfondire il dibattito – aprire l’orizzonte antropologico </a:t>
            </a:r>
          </a:p>
          <a:p>
            <a:r>
              <a:rPr lang="it-IT" dirty="0"/>
              <a:t>Autorità morale – partecipare e coinvolgere</a:t>
            </a:r>
          </a:p>
        </p:txBody>
      </p:sp>
    </p:spTree>
    <p:extLst>
      <p:ext uri="{BB962C8B-B14F-4D97-AF65-F5344CB8AC3E}">
        <p14:creationId xmlns:p14="http://schemas.microsoft.com/office/powerpoint/2010/main" val="2044171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Proposte culturali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Generare consenso – cooperazione internazionale, creare un foro</a:t>
            </a:r>
          </a:p>
          <a:p>
            <a:r>
              <a:rPr lang="it-IT" dirty="0"/>
              <a:t>Promuovere il dialogo – cultura dell’incontro (</a:t>
            </a:r>
            <a:r>
              <a:rPr lang="it-IT" i="1" dirty="0"/>
              <a:t>Fratelli tutti, VI</a:t>
            </a:r>
            <a:r>
              <a:rPr lang="it-IT" dirty="0"/>
              <a:t>)</a:t>
            </a:r>
          </a:p>
          <a:p>
            <a:r>
              <a:rPr lang="it-IT" dirty="0"/>
              <a:t>Garantire l’inclusione – soprattutto dei poveri e degli emarginati </a:t>
            </a:r>
          </a:p>
          <a:p>
            <a:r>
              <a:rPr lang="it-IT" dirty="0"/>
              <a:t>Difendere la formazione integrale – visione dell’educazione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1986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Risorse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Chiesa – comunità globale, la Curia come un ‘</a:t>
            </a:r>
            <a:r>
              <a:rPr lang="it-IT" dirty="0" err="1"/>
              <a:t>hub</a:t>
            </a:r>
            <a:r>
              <a:rPr lang="it-IT" dirty="0"/>
              <a:t>’</a:t>
            </a:r>
          </a:p>
          <a:p>
            <a:r>
              <a:rPr lang="it-IT" dirty="0"/>
              <a:t>Le università cattoliche – interdisciplinarità</a:t>
            </a:r>
          </a:p>
          <a:p>
            <a:r>
              <a:rPr lang="it-IT" dirty="0"/>
              <a:t>Risorse intellettuali – teologia e filosofia, in dialogo con il mondo</a:t>
            </a:r>
          </a:p>
          <a:p>
            <a:r>
              <a:rPr lang="it-IT" dirty="0"/>
              <a:t>Una visione spirituale – la ricerca di senso    </a:t>
            </a:r>
          </a:p>
        </p:txBody>
      </p:sp>
    </p:spTree>
    <p:extLst>
      <p:ext uri="{BB962C8B-B14F-4D97-AF65-F5344CB8AC3E}">
        <p14:creationId xmlns:p14="http://schemas.microsoft.com/office/powerpoint/2010/main" val="3724298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2180</TotalTime>
  <Words>267</Words>
  <Application>Microsoft Office PowerPoint</Application>
  <PresentationFormat>Presentazione su schermo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di Office</vt:lpstr>
      <vt:lpstr>Intelligenza Artificiale:  la questione sotto il profilo culturale e teologico </vt:lpstr>
      <vt:lpstr>Introduzione</vt:lpstr>
      <vt:lpstr>Contesto attuale</vt:lpstr>
      <vt:lpstr>Punti critici</vt:lpstr>
      <vt:lpstr>Contributo ecclesiale </vt:lpstr>
      <vt:lpstr>Proposte culturali</vt:lpstr>
      <vt:lpstr>Risorse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Social Teaching in a Digital Age</dc:title>
  <dc:creator>PTighe</dc:creator>
  <cp:lastModifiedBy>Asia Fiorentino</cp:lastModifiedBy>
  <cp:revision>112</cp:revision>
  <cp:lastPrinted>2025-12-09T14:25:29Z</cp:lastPrinted>
  <dcterms:created xsi:type="dcterms:W3CDTF">2017-01-24T11:44:51Z</dcterms:created>
  <dcterms:modified xsi:type="dcterms:W3CDTF">2026-03-16T10:53:51Z</dcterms:modified>
</cp:coreProperties>
</file>