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8" r:id="rId3"/>
    <p:sldId id="262" r:id="rId4"/>
    <p:sldId id="263" r:id="rId5"/>
    <p:sldId id="264" r:id="rId6"/>
  </p:sldIdLst>
  <p:sldSz cx="9144000" cy="5143500" type="screen16x9"/>
  <p:notesSz cx="6858000" cy="9144000"/>
  <p:embeddedFontLst>
    <p:embeddedFont>
      <p:font typeface="Roboto ExtraLight" panose="020B0604020202020204" charset="0"/>
      <p:regular r:id="rId8"/>
      <p:bold r:id="rId9"/>
      <p:italic r:id="rId10"/>
      <p:boldItalic r:id="rId11"/>
    </p:embeddedFont>
    <p:embeddedFont>
      <p:font typeface="Libre Baskerville" panose="020B0604020202020204" charset="0"/>
      <p:regular r:id="rId12"/>
      <p:bold r:id="rId13"/>
      <p:italic r:id="rId14"/>
    </p:embeddedFont>
    <p:embeddedFont>
      <p:font typeface="Roboto ExtraBold" panose="020B0604020202020204" charset="0"/>
      <p:bold r:id="rId15"/>
      <p:boldItalic r:id="rId16"/>
    </p:embeddedFont>
    <p:embeddedFont>
      <p:font typeface="Roboto" panose="020B0604020202020204" charset="0"/>
      <p:regular r:id="rId17"/>
      <p:bold r:id="rId18"/>
      <p:italic r:id="rId19"/>
      <p:boldItalic r:id="rId20"/>
    </p:embeddedFont>
    <p:embeddedFont>
      <p:font typeface="Roboto Medium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CC74"/>
    <a:srgbClr val="0055A2"/>
    <a:srgbClr val="0B53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8c22f8986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8c22f8986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625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8c22f8986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8c22f8986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2389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8c22f8986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8c22f8986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5299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8c22f8986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8c22f8986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8742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9075" y="284475"/>
            <a:ext cx="3162075" cy="6694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75775" y="284485"/>
            <a:ext cx="47085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JUBILEE OF THE WORLD OF EDUCATION - 27/10 | 1/11/2025</a:t>
            </a:r>
            <a:endParaRPr sz="11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75775" y="499675"/>
            <a:ext cx="49134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International Congress</a:t>
            </a:r>
            <a:br>
              <a:rPr lang="it" sz="13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it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«Educational Constellations - A pact with the future»</a:t>
            </a:r>
            <a:endParaRPr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 amt="20000"/>
          </a:blip>
          <a:srcRect l="17520" t="7972" r="21622" b="31166"/>
          <a:stretch/>
        </p:blipFill>
        <p:spPr>
          <a:xfrm>
            <a:off x="256400" y="1068900"/>
            <a:ext cx="4125675" cy="412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5400" y="216082"/>
            <a:ext cx="852825" cy="8528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1381800" y="1568351"/>
            <a:ext cx="7209600" cy="251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5444" b="1" dirty="0">
                <a:solidFill>
                  <a:srgbClr val="F1C23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GLOBAL COMPACT </a:t>
            </a:r>
            <a:endParaRPr sz="5444" b="1" dirty="0">
              <a:solidFill>
                <a:srgbClr val="F1C23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lvl="0" indent="0" algn="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" sz="4222" i="1" dirty="0">
                <a:solidFill>
                  <a:srgbClr val="F1C23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ON</a:t>
            </a:r>
            <a:r>
              <a:rPr lang="it" sz="5444" b="1" dirty="0">
                <a:solidFill>
                  <a:srgbClr val="F1C23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EDUCATION</a:t>
            </a:r>
            <a:endParaRPr sz="5444" b="1" dirty="0">
              <a:solidFill>
                <a:srgbClr val="F1C23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lvl="0" indent="0" algn="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" sz="3400" i="1" dirty="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BUILDING CONSTELLATIONS </a:t>
            </a:r>
            <a:endParaRPr sz="3400" i="1" dirty="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it" sz="3400" i="1" dirty="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OF HOPE</a:t>
            </a:r>
            <a:endParaRPr sz="3400" i="1" dirty="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World Map Transparent Image Transparent HQ PNG Download | FreePNGim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80" y="1154617"/>
            <a:ext cx="8630943" cy="3994276"/>
          </a:xfrm>
          <a:prstGeom prst="rect">
            <a:avLst/>
          </a:prstGeom>
        </p:spPr>
      </p:pic>
      <p:sp>
        <p:nvSpPr>
          <p:cNvPr id="64" name="Google Shape;64;p14"/>
          <p:cNvSpPr txBox="1">
            <a:spLocks noGrp="1"/>
          </p:cNvSpPr>
          <p:nvPr>
            <p:ph type="ctrTitle"/>
          </p:nvPr>
        </p:nvSpPr>
        <p:spPr>
          <a:xfrm>
            <a:off x="486016" y="241271"/>
            <a:ext cx="3841500" cy="11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it" sz="1400" b="1" dirty="0">
                <a:solidFill>
                  <a:srgbClr val="F1C23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GLOBAL COMPACT </a:t>
            </a:r>
            <a:r>
              <a:rPr lang="it" sz="1400" b="1" dirty="0" smtClean="0">
                <a:solidFill>
                  <a:srgbClr val="F1C23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/>
            </a:r>
            <a:br>
              <a:rPr lang="it" sz="1400" b="1" dirty="0" smtClean="0">
                <a:solidFill>
                  <a:srgbClr val="F1C23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it" sz="1400" i="1" dirty="0" smtClean="0">
                <a:solidFill>
                  <a:srgbClr val="F1C23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ON</a:t>
            </a:r>
            <a:r>
              <a:rPr lang="it" sz="1400" b="1" dirty="0" smtClean="0">
                <a:solidFill>
                  <a:srgbClr val="F1C23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it" sz="1400" b="1" dirty="0" smtClean="0">
                <a:solidFill>
                  <a:srgbClr val="F1C23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EDUCATION</a:t>
            </a:r>
            <a:endParaRPr sz="1400" dirty="0">
              <a:solidFill>
                <a:srgbClr val="F1C232"/>
              </a:solidFill>
              <a:latin typeface="Roboto ExtraBold"/>
              <a:ea typeface="Roboto ExtraBold"/>
              <a:cs typeface="Roboto ExtraBold"/>
              <a:sym typeface="Roboto ExtraBold"/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SzPts val="990"/>
              <a:buNone/>
            </a:pPr>
            <a:r>
              <a:rPr lang="it" sz="1200" dirty="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THE IMPACT OF THE GLOBAL COMPACT </a:t>
            </a:r>
            <a:r>
              <a:rPr lang="it" sz="1200" i="1" dirty="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ON</a:t>
            </a:r>
            <a:r>
              <a:rPr lang="it" sz="1200" dirty="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 EDUCATION AROUND THE WORLD</a:t>
            </a:r>
            <a:endParaRPr sz="1200" dirty="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ctrTitle"/>
          </p:nvPr>
        </p:nvSpPr>
        <p:spPr>
          <a:xfrm flipH="1">
            <a:off x="207780" y="738226"/>
            <a:ext cx="448090" cy="52798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it" sz="3600" dirty="0" smtClean="0">
                <a:solidFill>
                  <a:srgbClr val="F1C232"/>
                </a:solidFill>
                <a:latin typeface="Roboto ExtraLight"/>
                <a:ea typeface="Roboto ExtraLight"/>
                <a:cs typeface="Roboto ExtraLight"/>
                <a:sym typeface="Roboto ExtraLight"/>
              </a:rPr>
              <a:t>2.</a:t>
            </a:r>
            <a:endParaRPr sz="3600" dirty="0">
              <a:solidFill>
                <a:srgbClr val="F1C232"/>
              </a:solidFill>
              <a:latin typeface="Roboto ExtraLight"/>
              <a:ea typeface="Roboto ExtraLight"/>
              <a:cs typeface="Roboto ExtraLight"/>
              <a:sym typeface="Roboto ExtraLight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9075" y="284475"/>
            <a:ext cx="3162075" cy="66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55400" y="216082"/>
            <a:ext cx="852825" cy="85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tella a 4 punte 9"/>
          <p:cNvSpPr/>
          <p:nvPr/>
        </p:nvSpPr>
        <p:spPr>
          <a:xfrm>
            <a:off x="1820134" y="3672973"/>
            <a:ext cx="250613" cy="203200"/>
          </a:xfrm>
          <a:prstGeom prst="star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tella a 4 punte 10"/>
          <p:cNvSpPr/>
          <p:nvPr/>
        </p:nvSpPr>
        <p:spPr>
          <a:xfrm>
            <a:off x="1604137" y="1727825"/>
            <a:ext cx="250613" cy="203200"/>
          </a:xfrm>
          <a:prstGeom prst="star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tella a 4 punte 11"/>
          <p:cNvSpPr/>
          <p:nvPr/>
        </p:nvSpPr>
        <p:spPr>
          <a:xfrm>
            <a:off x="2185085" y="4510162"/>
            <a:ext cx="250613" cy="203200"/>
          </a:xfrm>
          <a:prstGeom prst="star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tella a 4 punte 14"/>
          <p:cNvSpPr/>
          <p:nvPr/>
        </p:nvSpPr>
        <p:spPr>
          <a:xfrm>
            <a:off x="2125938" y="3582501"/>
            <a:ext cx="250613" cy="203200"/>
          </a:xfrm>
          <a:prstGeom prst="star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Stella a 4 punte 19"/>
          <p:cNvSpPr/>
          <p:nvPr/>
        </p:nvSpPr>
        <p:spPr>
          <a:xfrm>
            <a:off x="3842658" y="2185316"/>
            <a:ext cx="250613" cy="203200"/>
          </a:xfrm>
          <a:prstGeom prst="star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Stella a 4 punte 20"/>
          <p:cNvSpPr/>
          <p:nvPr/>
        </p:nvSpPr>
        <p:spPr>
          <a:xfrm>
            <a:off x="2059779" y="4264976"/>
            <a:ext cx="250613" cy="203200"/>
          </a:xfrm>
          <a:prstGeom prst="star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Stella a 4 punte 21"/>
          <p:cNvSpPr/>
          <p:nvPr/>
        </p:nvSpPr>
        <p:spPr>
          <a:xfrm>
            <a:off x="2228507" y="3301205"/>
            <a:ext cx="250613" cy="203200"/>
          </a:xfrm>
          <a:prstGeom prst="star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Stella a 4 punte 22"/>
          <p:cNvSpPr/>
          <p:nvPr/>
        </p:nvSpPr>
        <p:spPr>
          <a:xfrm>
            <a:off x="2479120" y="3810897"/>
            <a:ext cx="250613" cy="203200"/>
          </a:xfrm>
          <a:prstGeom prst="star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Stella a 4 punte 23"/>
          <p:cNvSpPr/>
          <p:nvPr/>
        </p:nvSpPr>
        <p:spPr>
          <a:xfrm>
            <a:off x="1985685" y="3240366"/>
            <a:ext cx="250613" cy="203200"/>
          </a:xfrm>
          <a:prstGeom prst="star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Stella a 4 punte 24"/>
          <p:cNvSpPr/>
          <p:nvPr/>
        </p:nvSpPr>
        <p:spPr>
          <a:xfrm>
            <a:off x="1997079" y="3816933"/>
            <a:ext cx="250613" cy="203200"/>
          </a:xfrm>
          <a:prstGeom prst="star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Stella a 4 punte 25"/>
          <p:cNvSpPr/>
          <p:nvPr/>
        </p:nvSpPr>
        <p:spPr>
          <a:xfrm>
            <a:off x="1902967" y="3438061"/>
            <a:ext cx="250613" cy="203200"/>
          </a:xfrm>
          <a:prstGeom prst="star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Stella a 4 punte 26"/>
          <p:cNvSpPr/>
          <p:nvPr/>
        </p:nvSpPr>
        <p:spPr>
          <a:xfrm>
            <a:off x="4372539" y="3719745"/>
            <a:ext cx="250613" cy="203200"/>
          </a:xfrm>
          <a:prstGeom prst="star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Stella a 4 punte 27"/>
          <p:cNvSpPr/>
          <p:nvPr/>
        </p:nvSpPr>
        <p:spPr>
          <a:xfrm>
            <a:off x="4985696" y="3071771"/>
            <a:ext cx="250613" cy="203200"/>
          </a:xfrm>
          <a:prstGeom prst="star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Stella a 4 punte 28"/>
          <p:cNvSpPr/>
          <p:nvPr/>
        </p:nvSpPr>
        <p:spPr>
          <a:xfrm>
            <a:off x="4825654" y="3837094"/>
            <a:ext cx="250613" cy="203200"/>
          </a:xfrm>
          <a:prstGeom prst="star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Stella a 4 punte 29"/>
          <p:cNvSpPr/>
          <p:nvPr/>
        </p:nvSpPr>
        <p:spPr>
          <a:xfrm>
            <a:off x="4530092" y="3121684"/>
            <a:ext cx="250613" cy="203200"/>
          </a:xfrm>
          <a:prstGeom prst="star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Stella a 4 punte 30"/>
          <p:cNvSpPr/>
          <p:nvPr/>
        </p:nvSpPr>
        <p:spPr>
          <a:xfrm>
            <a:off x="4530093" y="3430249"/>
            <a:ext cx="250613" cy="203200"/>
          </a:xfrm>
          <a:prstGeom prst="star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Stella a 4 punte 31"/>
          <p:cNvSpPr/>
          <p:nvPr/>
        </p:nvSpPr>
        <p:spPr>
          <a:xfrm>
            <a:off x="4175116" y="3050155"/>
            <a:ext cx="250613" cy="203200"/>
          </a:xfrm>
          <a:prstGeom prst="star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Stella a 4 punte 35"/>
          <p:cNvSpPr/>
          <p:nvPr/>
        </p:nvSpPr>
        <p:spPr>
          <a:xfrm>
            <a:off x="3650843" y="2253189"/>
            <a:ext cx="250613" cy="203200"/>
          </a:xfrm>
          <a:prstGeom prst="star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Stella a 4 punte 36"/>
          <p:cNvSpPr/>
          <p:nvPr/>
        </p:nvSpPr>
        <p:spPr>
          <a:xfrm>
            <a:off x="3921298" y="1807231"/>
            <a:ext cx="250613" cy="203200"/>
          </a:xfrm>
          <a:prstGeom prst="star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Stella a 4 punte 37"/>
          <p:cNvSpPr/>
          <p:nvPr/>
        </p:nvSpPr>
        <p:spPr>
          <a:xfrm>
            <a:off x="1623869" y="2219078"/>
            <a:ext cx="250613" cy="203200"/>
          </a:xfrm>
          <a:prstGeom prst="star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Stella a 4 punte 38"/>
          <p:cNvSpPr/>
          <p:nvPr/>
        </p:nvSpPr>
        <p:spPr>
          <a:xfrm>
            <a:off x="4227682" y="2154741"/>
            <a:ext cx="250613" cy="203200"/>
          </a:xfrm>
          <a:prstGeom prst="star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Stella a 4 punte 39"/>
          <p:cNvSpPr/>
          <p:nvPr/>
        </p:nvSpPr>
        <p:spPr>
          <a:xfrm>
            <a:off x="7242097" y="4050028"/>
            <a:ext cx="250613" cy="203200"/>
          </a:xfrm>
          <a:prstGeom prst="star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Stella a 4 punte 40"/>
          <p:cNvSpPr/>
          <p:nvPr/>
        </p:nvSpPr>
        <p:spPr>
          <a:xfrm>
            <a:off x="3961205" y="2015869"/>
            <a:ext cx="250613" cy="203200"/>
          </a:xfrm>
          <a:prstGeom prst="star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Stella a 4 punte 41"/>
          <p:cNvSpPr/>
          <p:nvPr/>
        </p:nvSpPr>
        <p:spPr>
          <a:xfrm>
            <a:off x="4549248" y="4281945"/>
            <a:ext cx="250613" cy="203200"/>
          </a:xfrm>
          <a:prstGeom prst="star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Stella a 4 punte 42"/>
          <p:cNvSpPr/>
          <p:nvPr/>
        </p:nvSpPr>
        <p:spPr>
          <a:xfrm>
            <a:off x="1231721" y="2846955"/>
            <a:ext cx="250613" cy="203200"/>
          </a:xfrm>
          <a:prstGeom prst="star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Stella a 4 punte 43"/>
          <p:cNvSpPr/>
          <p:nvPr/>
        </p:nvSpPr>
        <p:spPr>
          <a:xfrm>
            <a:off x="5809976" y="2809149"/>
            <a:ext cx="250613" cy="203200"/>
          </a:xfrm>
          <a:prstGeom prst="star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Stella a 4 punte 44"/>
          <p:cNvSpPr/>
          <p:nvPr/>
        </p:nvSpPr>
        <p:spPr>
          <a:xfrm>
            <a:off x="7232041" y="2359174"/>
            <a:ext cx="250613" cy="203200"/>
          </a:xfrm>
          <a:prstGeom prst="star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Stella a 4 punte 45"/>
          <p:cNvSpPr/>
          <p:nvPr/>
        </p:nvSpPr>
        <p:spPr>
          <a:xfrm>
            <a:off x="7002304" y="3026464"/>
            <a:ext cx="250613" cy="203200"/>
          </a:xfrm>
          <a:prstGeom prst="star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Stella a 4 punte 46"/>
          <p:cNvSpPr/>
          <p:nvPr/>
        </p:nvSpPr>
        <p:spPr>
          <a:xfrm>
            <a:off x="6726509" y="2643755"/>
            <a:ext cx="250613" cy="203200"/>
          </a:xfrm>
          <a:prstGeom prst="star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Stella a 4 punte 47"/>
          <p:cNvSpPr/>
          <p:nvPr/>
        </p:nvSpPr>
        <p:spPr>
          <a:xfrm>
            <a:off x="4279479" y="1983002"/>
            <a:ext cx="250613" cy="203200"/>
          </a:xfrm>
          <a:prstGeom prst="star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Stella a 4 punte 48"/>
          <p:cNvSpPr/>
          <p:nvPr/>
        </p:nvSpPr>
        <p:spPr>
          <a:xfrm>
            <a:off x="7002305" y="2707549"/>
            <a:ext cx="250613" cy="203200"/>
          </a:xfrm>
          <a:prstGeom prst="star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Stella a 4 punte 49"/>
          <p:cNvSpPr/>
          <p:nvPr/>
        </p:nvSpPr>
        <p:spPr>
          <a:xfrm>
            <a:off x="3664258" y="1850447"/>
            <a:ext cx="250613" cy="203200"/>
          </a:xfrm>
          <a:prstGeom prst="star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Stella a 4 punte 50"/>
          <p:cNvSpPr/>
          <p:nvPr/>
        </p:nvSpPr>
        <p:spPr>
          <a:xfrm>
            <a:off x="4327516" y="3202555"/>
            <a:ext cx="250613" cy="203200"/>
          </a:xfrm>
          <a:prstGeom prst="star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Stella a 4 punte 51"/>
          <p:cNvSpPr/>
          <p:nvPr/>
        </p:nvSpPr>
        <p:spPr>
          <a:xfrm>
            <a:off x="3932971" y="3139641"/>
            <a:ext cx="250613" cy="203200"/>
          </a:xfrm>
          <a:prstGeom prst="star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Stella a 4 punte 52"/>
          <p:cNvSpPr/>
          <p:nvPr/>
        </p:nvSpPr>
        <p:spPr>
          <a:xfrm>
            <a:off x="3650843" y="3121684"/>
            <a:ext cx="250613" cy="203200"/>
          </a:xfrm>
          <a:prstGeom prst="star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005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5A2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ctrTitle"/>
          </p:nvPr>
        </p:nvSpPr>
        <p:spPr>
          <a:xfrm>
            <a:off x="497250" y="231591"/>
            <a:ext cx="3841500" cy="11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it" sz="1400" b="1" dirty="0">
                <a:solidFill>
                  <a:srgbClr val="F1C23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GLOBAL COMPACT </a:t>
            </a:r>
            <a:r>
              <a:rPr lang="it" sz="1400" b="1" dirty="0" smtClean="0">
                <a:solidFill>
                  <a:srgbClr val="F1C23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/>
            </a:r>
            <a:br>
              <a:rPr lang="it" sz="1400" b="1" dirty="0" smtClean="0">
                <a:solidFill>
                  <a:srgbClr val="F1C23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it" sz="1400" i="1" dirty="0" smtClean="0">
                <a:solidFill>
                  <a:srgbClr val="F1C23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ON</a:t>
            </a:r>
            <a:r>
              <a:rPr lang="it" sz="1400" b="1" dirty="0" smtClean="0">
                <a:solidFill>
                  <a:srgbClr val="F1C23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it" sz="1400" b="1" dirty="0">
                <a:solidFill>
                  <a:srgbClr val="F1C23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EDUCATION</a:t>
            </a:r>
            <a:endParaRPr sz="1400" dirty="0">
              <a:solidFill>
                <a:srgbClr val="F1C232"/>
              </a:solidFill>
              <a:latin typeface="Roboto ExtraBold"/>
              <a:ea typeface="Roboto ExtraBold"/>
              <a:cs typeface="Roboto ExtraBold"/>
              <a:sym typeface="Roboto ExtraBold"/>
            </a:endParaRPr>
          </a:p>
          <a:p>
            <a:pPr lvl="0" algn="l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SzPts val="990"/>
            </a:pPr>
            <a:r>
              <a:rPr lang="en-US" sz="1200" dirty="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THE FIRST 7 GOALS OF THE GLOBAL COMPACT </a:t>
            </a:r>
            <a:br>
              <a:rPr lang="en-US" sz="1200" dirty="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1200" dirty="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ON EDUCATION</a:t>
            </a:r>
            <a:endParaRPr sz="1200" dirty="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ctrTitle"/>
          </p:nvPr>
        </p:nvSpPr>
        <p:spPr>
          <a:xfrm flipH="1">
            <a:off x="198414" y="727648"/>
            <a:ext cx="563203" cy="45250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it" sz="3600" dirty="0" smtClean="0">
                <a:solidFill>
                  <a:srgbClr val="F1C232"/>
                </a:solidFill>
                <a:latin typeface="Roboto ExtraLight"/>
                <a:ea typeface="Roboto ExtraLight"/>
                <a:cs typeface="Roboto ExtraLight"/>
                <a:sym typeface="Roboto ExtraLight"/>
              </a:rPr>
              <a:t>3.</a:t>
            </a:r>
            <a:endParaRPr sz="3600" dirty="0">
              <a:solidFill>
                <a:srgbClr val="F1C232"/>
              </a:solidFill>
              <a:latin typeface="Roboto ExtraLight"/>
              <a:ea typeface="Roboto ExtraLight"/>
              <a:cs typeface="Roboto ExtraLight"/>
              <a:sym typeface="Roboto ExtraLight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9075" y="284475"/>
            <a:ext cx="3162075" cy="66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5400" y="216082"/>
            <a:ext cx="852825" cy="85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1"/>
          <a:stretch/>
        </p:blipFill>
        <p:spPr>
          <a:xfrm>
            <a:off x="1589186" y="1068907"/>
            <a:ext cx="5296778" cy="3986797"/>
          </a:xfrm>
          <a:prstGeom prst="rect">
            <a:avLst/>
          </a:prstGeom>
          <a:solidFill>
            <a:srgbClr val="0055A2"/>
          </a:solidFill>
        </p:spPr>
      </p:pic>
      <p:sp>
        <p:nvSpPr>
          <p:cNvPr id="4" name="Ovale 3"/>
          <p:cNvSpPr/>
          <p:nvPr/>
        </p:nvSpPr>
        <p:spPr>
          <a:xfrm>
            <a:off x="4121624" y="4872251"/>
            <a:ext cx="284897" cy="263634"/>
          </a:xfrm>
          <a:prstGeom prst="ellipse">
            <a:avLst/>
          </a:prstGeom>
          <a:solidFill>
            <a:srgbClr val="005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819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5A2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ctrTitle"/>
          </p:nvPr>
        </p:nvSpPr>
        <p:spPr>
          <a:xfrm>
            <a:off x="487854" y="252558"/>
            <a:ext cx="3841500" cy="11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it" sz="1400" b="1" dirty="0">
                <a:solidFill>
                  <a:srgbClr val="F1C23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GLOBAL COMPACT </a:t>
            </a:r>
            <a:r>
              <a:rPr lang="it" sz="1400" b="1" dirty="0" smtClean="0">
                <a:solidFill>
                  <a:srgbClr val="F1C23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/>
            </a:r>
            <a:br>
              <a:rPr lang="it" sz="1400" b="1" dirty="0" smtClean="0">
                <a:solidFill>
                  <a:srgbClr val="F1C23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it" sz="1400" i="1" dirty="0" smtClean="0">
                <a:solidFill>
                  <a:srgbClr val="F1C23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ON</a:t>
            </a:r>
            <a:r>
              <a:rPr lang="it" sz="1400" b="1" dirty="0" smtClean="0">
                <a:solidFill>
                  <a:srgbClr val="F1C23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it" sz="1400" b="1" dirty="0">
                <a:solidFill>
                  <a:srgbClr val="F1C23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EDUCATION</a:t>
            </a:r>
            <a:endParaRPr sz="1400" dirty="0">
              <a:solidFill>
                <a:srgbClr val="F1C232"/>
              </a:solidFill>
              <a:latin typeface="Roboto ExtraBold"/>
              <a:ea typeface="Roboto ExtraBold"/>
              <a:cs typeface="Roboto ExtraBold"/>
              <a:sym typeface="Roboto ExtraBold"/>
            </a:endParaRPr>
          </a:p>
          <a:p>
            <a:pPr lvl="0" algn="l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SzPts val="990"/>
            </a:pPr>
            <a:r>
              <a:rPr lang="en-US" sz="1200" dirty="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-US" sz="1200" dirty="0" smtClean="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3 </a:t>
            </a:r>
            <a:r>
              <a:rPr lang="en-US" sz="1200" dirty="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NEW GOALS </a:t>
            </a:r>
            <a:r>
              <a:rPr lang="en-US" sz="1200" dirty="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OF THE GLOBAL COMPACT </a:t>
            </a:r>
            <a:br>
              <a:rPr lang="en-US" sz="1200" dirty="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1200" dirty="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ON </a:t>
            </a:r>
            <a:r>
              <a:rPr lang="en-US" sz="1200" dirty="0" smtClean="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EDUCATION</a:t>
            </a:r>
            <a:endParaRPr sz="1200" dirty="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ctrTitle"/>
          </p:nvPr>
        </p:nvSpPr>
        <p:spPr>
          <a:xfrm flipH="1">
            <a:off x="205806" y="761726"/>
            <a:ext cx="564096" cy="50069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it" sz="3600" dirty="0" smtClean="0">
                <a:solidFill>
                  <a:srgbClr val="F1C232"/>
                </a:solidFill>
                <a:latin typeface="Roboto ExtraLight"/>
                <a:ea typeface="Roboto ExtraLight"/>
                <a:cs typeface="Roboto ExtraLight"/>
                <a:sym typeface="Roboto ExtraLight"/>
              </a:rPr>
              <a:t>4.</a:t>
            </a:r>
            <a:endParaRPr sz="3600" dirty="0">
              <a:solidFill>
                <a:srgbClr val="F1C232"/>
              </a:solidFill>
              <a:latin typeface="Roboto ExtraLight"/>
              <a:ea typeface="Roboto ExtraLight"/>
              <a:cs typeface="Roboto ExtraLight"/>
              <a:sym typeface="Roboto ExtraLight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9075" y="284475"/>
            <a:ext cx="3162075" cy="66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5400" y="216082"/>
            <a:ext cx="852825" cy="8528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e 3"/>
          <p:cNvSpPr/>
          <p:nvPr/>
        </p:nvSpPr>
        <p:spPr>
          <a:xfrm>
            <a:off x="4121624" y="4872251"/>
            <a:ext cx="284897" cy="263634"/>
          </a:xfrm>
          <a:prstGeom prst="ellipse">
            <a:avLst/>
          </a:prstGeom>
          <a:solidFill>
            <a:srgbClr val="005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" t="-610" r="-1492" b="610"/>
          <a:stretch/>
        </p:blipFill>
        <p:spPr>
          <a:xfrm>
            <a:off x="253997" y="1349511"/>
            <a:ext cx="8802806" cy="335511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876567" y="1332591"/>
            <a:ext cx="2245057" cy="298316"/>
          </a:xfrm>
          <a:prstGeom prst="rect">
            <a:avLst/>
          </a:prstGeom>
          <a:solidFill>
            <a:srgbClr val="005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4676765" y="1315360"/>
            <a:ext cx="4124385" cy="298316"/>
          </a:xfrm>
          <a:prstGeom prst="rect">
            <a:avLst/>
          </a:prstGeom>
          <a:solidFill>
            <a:srgbClr val="005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39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5A2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ctrTitle"/>
          </p:nvPr>
        </p:nvSpPr>
        <p:spPr>
          <a:xfrm>
            <a:off x="497250" y="231591"/>
            <a:ext cx="3841500" cy="11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it" sz="1400" b="1" dirty="0">
                <a:solidFill>
                  <a:srgbClr val="F1C23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GLOBAL COMPACT </a:t>
            </a:r>
            <a:r>
              <a:rPr lang="it" sz="1400" b="1" dirty="0" smtClean="0">
                <a:solidFill>
                  <a:srgbClr val="F1C23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/>
            </a:r>
            <a:br>
              <a:rPr lang="it" sz="1400" b="1" dirty="0" smtClean="0">
                <a:solidFill>
                  <a:srgbClr val="F1C23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it" sz="1400" i="1" dirty="0" smtClean="0">
                <a:solidFill>
                  <a:srgbClr val="F1C23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ON</a:t>
            </a:r>
            <a:r>
              <a:rPr lang="it" sz="1400" b="1" dirty="0" smtClean="0">
                <a:solidFill>
                  <a:srgbClr val="F1C23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it" sz="1400" b="1" dirty="0">
                <a:solidFill>
                  <a:srgbClr val="F1C23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EDUCATION</a:t>
            </a:r>
            <a:endParaRPr sz="1400" dirty="0">
              <a:solidFill>
                <a:srgbClr val="F1C232"/>
              </a:solidFill>
              <a:latin typeface="Roboto ExtraBold"/>
              <a:ea typeface="Roboto ExtraBold"/>
              <a:cs typeface="Roboto ExtraBold"/>
              <a:sym typeface="Roboto ExtraBold"/>
            </a:endParaRPr>
          </a:p>
          <a:p>
            <a:pPr lvl="0" algn="l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SzPts val="990"/>
            </a:pPr>
            <a:r>
              <a:rPr lang="en-US" sz="1200" dirty="0" smtClean="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en-US" sz="1200" dirty="0" smtClean="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1200" dirty="0" smtClean="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BUILDING CONSTELLATIONS OF HOPE</a:t>
            </a:r>
            <a:endParaRPr sz="1200" dirty="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ctrTitle"/>
          </p:nvPr>
        </p:nvSpPr>
        <p:spPr>
          <a:xfrm flipH="1">
            <a:off x="205806" y="761726"/>
            <a:ext cx="564096" cy="50069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it" sz="3600" dirty="0" smtClean="0">
                <a:solidFill>
                  <a:srgbClr val="F1C232"/>
                </a:solidFill>
                <a:latin typeface="Roboto ExtraLight"/>
                <a:ea typeface="Roboto ExtraLight"/>
                <a:cs typeface="Roboto ExtraLight"/>
                <a:sym typeface="Roboto ExtraLight"/>
              </a:rPr>
              <a:t>5</a:t>
            </a:r>
            <a:r>
              <a:rPr lang="it" sz="3600" dirty="0" smtClean="0">
                <a:solidFill>
                  <a:srgbClr val="F1C232"/>
                </a:solidFill>
                <a:latin typeface="Roboto ExtraLight"/>
                <a:ea typeface="Roboto ExtraLight"/>
                <a:cs typeface="Roboto ExtraLight"/>
                <a:sym typeface="Roboto ExtraLight"/>
              </a:rPr>
              <a:t>.</a:t>
            </a:r>
            <a:br>
              <a:rPr lang="it" sz="3600" dirty="0" smtClean="0">
                <a:solidFill>
                  <a:srgbClr val="F1C232"/>
                </a:solidFill>
                <a:latin typeface="Roboto ExtraLight"/>
                <a:ea typeface="Roboto ExtraLight"/>
                <a:cs typeface="Roboto ExtraLight"/>
                <a:sym typeface="Roboto ExtraLight"/>
              </a:rPr>
            </a:br>
            <a:endParaRPr sz="3600" dirty="0">
              <a:solidFill>
                <a:srgbClr val="F1C232"/>
              </a:solidFill>
              <a:latin typeface="Roboto ExtraLight"/>
              <a:ea typeface="Roboto ExtraLight"/>
              <a:cs typeface="Roboto ExtraLight"/>
              <a:sym typeface="Roboto ExtraLight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9075" y="284475"/>
            <a:ext cx="3162075" cy="66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5400" y="216082"/>
            <a:ext cx="852825" cy="8528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e 3"/>
          <p:cNvSpPr/>
          <p:nvPr/>
        </p:nvSpPr>
        <p:spPr>
          <a:xfrm>
            <a:off x="4121624" y="4872251"/>
            <a:ext cx="284897" cy="263634"/>
          </a:xfrm>
          <a:prstGeom prst="ellipse">
            <a:avLst/>
          </a:prstGeom>
          <a:solidFill>
            <a:srgbClr val="005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5"/>
          <a:stretch/>
        </p:blipFill>
        <p:spPr>
          <a:xfrm>
            <a:off x="389677" y="1152064"/>
            <a:ext cx="8411473" cy="3373346"/>
          </a:xfrm>
          <a:prstGeom prst="rect">
            <a:avLst/>
          </a:prstGeom>
        </p:spPr>
      </p:pic>
      <p:pic>
        <p:nvPicPr>
          <p:cNvPr id="9" name="Google Shape;57;p13"/>
          <p:cNvPicPr preferRelativeResize="0"/>
          <p:nvPr/>
        </p:nvPicPr>
        <p:blipFill rotWithShape="1">
          <a:blip r:embed="rId4">
            <a:alphaModFix amt="20000"/>
          </a:blip>
          <a:srcRect l="17520" t="7972" r="21622" b="31166"/>
          <a:stretch/>
        </p:blipFill>
        <p:spPr>
          <a:xfrm>
            <a:off x="1780608" y="0"/>
            <a:ext cx="5251825" cy="52518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4"/>
          <p:cNvSpPr/>
          <p:nvPr/>
        </p:nvSpPr>
        <p:spPr>
          <a:xfrm>
            <a:off x="7563492" y="3030893"/>
            <a:ext cx="8258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3600" b="1" cap="none" spc="0" dirty="0" smtClean="0">
                <a:ln/>
                <a:solidFill>
                  <a:srgbClr val="9ECC74"/>
                </a:solidFill>
                <a:effectLst/>
              </a:rPr>
              <a:t>2.0</a:t>
            </a:r>
            <a:endParaRPr lang="it-IT" sz="3600" b="1" cap="none" spc="0" dirty="0">
              <a:ln/>
              <a:solidFill>
                <a:srgbClr val="9ECC7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4053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1372</TotalTime>
  <Words>99</Words>
  <Application>Microsoft Office PowerPoint</Application>
  <PresentationFormat>Presentazione su schermo (16:9)</PresentationFormat>
  <Paragraphs>19</Paragraphs>
  <Slides>5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2" baseType="lpstr">
      <vt:lpstr>Roboto ExtraLight</vt:lpstr>
      <vt:lpstr>Libre Baskerville</vt:lpstr>
      <vt:lpstr>Roboto ExtraBold</vt:lpstr>
      <vt:lpstr>Roboto</vt:lpstr>
      <vt:lpstr>Roboto Medium</vt:lpstr>
      <vt:lpstr>Arial</vt:lpstr>
      <vt:lpstr>Simple Light</vt:lpstr>
      <vt:lpstr>GLOBAL COMPACT  ON EDUCATION BUILDING CONSTELLATIONS  OF HOPE</vt:lpstr>
      <vt:lpstr>GLOBAL COMPACT  ON EDUCATION THE IMPACT OF THE GLOBAL COMPACT ON EDUCATION AROUND THE WORLD</vt:lpstr>
      <vt:lpstr>GLOBAL COMPACT  ON EDUCATION THE FIRST 7 GOALS OF THE GLOBAL COMPACT  ON EDUCATION</vt:lpstr>
      <vt:lpstr>GLOBAL COMPACT  ON EDUCATION THE 3 NEW GOALS OF THE GLOBAL COMPACT  ON EDUCATION</vt:lpstr>
      <vt:lpstr>GLOBAL COMPACT  ON EDUCATION  BUILDING CONSTELLATIONS OF HOPE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COMPACT  ON EDUCATION BUILDING CONSTELLATIONS  OF HOPE</dc:title>
  <cp:lastModifiedBy>Bono Ezio Lorenzo</cp:lastModifiedBy>
  <cp:revision>38</cp:revision>
  <dcterms:modified xsi:type="dcterms:W3CDTF">2025-10-28T15:37:36Z</dcterms:modified>
</cp:coreProperties>
</file>